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302E3-129A-469A-92E4-D4DD0E1A4B7A}" v="162" dt="2023-12-18T10:38:36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50" d="100"/>
          <a:sy n="50" d="100"/>
        </p:scale>
        <p:origin x="13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Burton" userId="9d3523b2-835a-4474-83f0-b634bb0850a7" providerId="ADAL" clId="{C48302E3-129A-469A-92E4-D4DD0E1A4B7A}"/>
    <pc:docChg chg="undo redo custSel addSld delSld modSld">
      <pc:chgData name="Robert Burton" userId="9d3523b2-835a-4474-83f0-b634bb0850a7" providerId="ADAL" clId="{C48302E3-129A-469A-92E4-D4DD0E1A4B7A}" dt="2023-12-18T10:40:14.220" v="599" actId="34135"/>
      <pc:docMkLst>
        <pc:docMk/>
      </pc:docMkLst>
      <pc:sldChg chg="addSp delSp modSp mod">
        <pc:chgData name="Robert Burton" userId="9d3523b2-835a-4474-83f0-b634bb0850a7" providerId="ADAL" clId="{C48302E3-129A-469A-92E4-D4DD0E1A4B7A}" dt="2023-12-18T10:40:14.220" v="599" actId="34135"/>
        <pc:sldMkLst>
          <pc:docMk/>
          <pc:sldMk cId="2511022040" sldId="256"/>
        </pc:sldMkLst>
        <pc:spChg chg="add del mod">
          <ac:chgData name="Robert Burton" userId="9d3523b2-835a-4474-83f0-b634bb0850a7" providerId="ADAL" clId="{C48302E3-129A-469A-92E4-D4DD0E1A4B7A}" dt="2023-12-18T10:12:59.583" v="4" actId="21"/>
          <ac:spMkLst>
            <pc:docMk/>
            <pc:sldMk cId="2511022040" sldId="256"/>
            <ac:spMk id="2" creationId="{FFADEA79-3829-1FB3-C1E2-59C45B83F921}"/>
          </ac:spMkLst>
        </pc:spChg>
        <pc:spChg chg="add del mod">
          <ac:chgData name="Robert Burton" userId="9d3523b2-835a-4474-83f0-b634bb0850a7" providerId="ADAL" clId="{C48302E3-129A-469A-92E4-D4DD0E1A4B7A}" dt="2023-12-18T10:12:59.583" v="4" actId="21"/>
          <ac:spMkLst>
            <pc:docMk/>
            <pc:sldMk cId="2511022040" sldId="256"/>
            <ac:spMk id="3" creationId="{608E0CFB-15AC-5591-CE36-CAFE3B459ACF}"/>
          </ac:spMkLst>
        </pc:spChg>
        <pc:spChg chg="add del mod">
          <ac:chgData name="Robert Burton" userId="9d3523b2-835a-4474-83f0-b634bb0850a7" providerId="ADAL" clId="{C48302E3-129A-469A-92E4-D4DD0E1A4B7A}" dt="2023-12-18T10:12:59.583" v="4" actId="21"/>
          <ac:spMkLst>
            <pc:docMk/>
            <pc:sldMk cId="2511022040" sldId="256"/>
            <ac:spMk id="4" creationId="{EB8EE78F-6F49-59B8-548E-BADCD1C6D0A7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5" creationId="{4B034ED7-D92B-70AB-21CD-CC4CB5396864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6" creationId="{38009EB4-4DA3-D3EC-CA71-0781F1C624AA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7" creationId="{998709ED-1650-8E1E-29A4-34211376AE97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8" creationId="{A1A4AC53-3FBA-9529-78B7-5FB0C463CD5A}"/>
          </ac:spMkLst>
        </pc:spChg>
        <pc:spChg chg="add del mod">
          <ac:chgData name="Robert Burton" userId="9d3523b2-835a-4474-83f0-b634bb0850a7" providerId="ADAL" clId="{C48302E3-129A-469A-92E4-D4DD0E1A4B7A}" dt="2023-12-18T10:12:59.583" v="4" actId="21"/>
          <ac:spMkLst>
            <pc:docMk/>
            <pc:sldMk cId="2511022040" sldId="256"/>
            <ac:spMk id="9" creationId="{5F0747F1-B03F-BB77-DD93-7A4C811D097B}"/>
          </ac:spMkLst>
        </pc:spChg>
        <pc:spChg chg="add del mod">
          <ac:chgData name="Robert Burton" userId="9d3523b2-835a-4474-83f0-b634bb0850a7" providerId="ADAL" clId="{C48302E3-129A-469A-92E4-D4DD0E1A4B7A}" dt="2023-12-18T10:26:43.946" v="327" actId="478"/>
          <ac:spMkLst>
            <pc:docMk/>
            <pc:sldMk cId="2511022040" sldId="256"/>
            <ac:spMk id="11" creationId="{2A4A19E6-E217-59B5-C64F-B7A1EFFF58A3}"/>
          </ac:spMkLst>
        </pc:spChg>
        <pc:spChg chg="mod">
          <ac:chgData name="Robert Burton" userId="9d3523b2-835a-4474-83f0-b634bb0850a7" providerId="ADAL" clId="{C48302E3-129A-469A-92E4-D4DD0E1A4B7A}" dt="2023-12-18T10:38:07.870" v="571" actId="34136"/>
          <ac:spMkLst>
            <pc:docMk/>
            <pc:sldMk cId="2511022040" sldId="256"/>
            <ac:spMk id="13" creationId="{06DF636D-B9F6-DA49-6E58-D935FBB50EF2}"/>
          </ac:spMkLst>
        </pc:spChg>
        <pc:spChg chg="mod">
          <ac:chgData name="Robert Burton" userId="9d3523b2-835a-4474-83f0-b634bb0850a7" providerId="ADAL" clId="{C48302E3-129A-469A-92E4-D4DD0E1A4B7A}" dt="2023-12-18T10:38:03.076" v="570" actId="34136"/>
          <ac:spMkLst>
            <pc:docMk/>
            <pc:sldMk cId="2511022040" sldId="256"/>
            <ac:spMk id="14" creationId="{0B05C449-69E8-BB87-101B-CB028F9CE5E7}"/>
          </ac:spMkLst>
        </pc:spChg>
        <pc:spChg chg="mod">
          <ac:chgData name="Robert Burton" userId="9d3523b2-835a-4474-83f0-b634bb0850a7" providerId="ADAL" clId="{C48302E3-129A-469A-92E4-D4DD0E1A4B7A}" dt="2023-12-18T10:37:59.420" v="569" actId="34136"/>
          <ac:spMkLst>
            <pc:docMk/>
            <pc:sldMk cId="2511022040" sldId="256"/>
            <ac:spMk id="15" creationId="{42D12D38-83B1-8186-D08B-136CA7B322A9}"/>
          </ac:spMkLst>
        </pc:spChg>
        <pc:spChg chg="add del mod">
          <ac:chgData name="Robert Burton" userId="9d3523b2-835a-4474-83f0-b634bb0850a7" providerId="ADAL" clId="{C48302E3-129A-469A-92E4-D4DD0E1A4B7A}" dt="2023-12-18T10:25:31.180" v="302" actId="21"/>
          <ac:spMkLst>
            <pc:docMk/>
            <pc:sldMk cId="2511022040" sldId="256"/>
            <ac:spMk id="16" creationId="{09189CB3-00B6-F22E-E8AD-D998B56C65A7}"/>
          </ac:spMkLst>
        </pc:spChg>
        <pc:spChg chg="add del mod">
          <ac:chgData name="Robert Burton" userId="9d3523b2-835a-4474-83f0-b634bb0850a7" providerId="ADAL" clId="{C48302E3-129A-469A-92E4-D4DD0E1A4B7A}" dt="2023-12-18T10:26:43.946" v="327" actId="478"/>
          <ac:spMkLst>
            <pc:docMk/>
            <pc:sldMk cId="2511022040" sldId="256"/>
            <ac:spMk id="19" creationId="{8B0139A0-15EA-7781-963B-130AD68D8020}"/>
          </ac:spMkLst>
        </pc:spChg>
        <pc:spChg chg="add del mod">
          <ac:chgData name="Robert Burton" userId="9d3523b2-835a-4474-83f0-b634bb0850a7" providerId="ADAL" clId="{C48302E3-129A-469A-92E4-D4DD0E1A4B7A}" dt="2023-12-18T10:25:31.180" v="302" actId="21"/>
          <ac:spMkLst>
            <pc:docMk/>
            <pc:sldMk cId="2511022040" sldId="256"/>
            <ac:spMk id="20" creationId="{BB834E4B-7B96-B467-26D7-7A2DC8EC2166}"/>
          </ac:spMkLst>
        </pc:spChg>
        <pc:spChg chg="del">
          <ac:chgData name="Robert Burton" userId="9d3523b2-835a-4474-83f0-b634bb0850a7" providerId="ADAL" clId="{C48302E3-129A-469A-92E4-D4DD0E1A4B7A}" dt="2023-12-18T10:13:05.941" v="5" actId="478"/>
          <ac:spMkLst>
            <pc:docMk/>
            <pc:sldMk cId="2511022040" sldId="256"/>
            <ac:spMk id="22" creationId="{9E3E5C21-FDEF-F2E0-FECB-4B2EA1799FA1}"/>
          </ac:spMkLst>
        </pc:spChg>
        <pc:spChg chg="del">
          <ac:chgData name="Robert Burton" userId="9d3523b2-835a-4474-83f0-b634bb0850a7" providerId="ADAL" clId="{C48302E3-129A-469A-92E4-D4DD0E1A4B7A}" dt="2023-12-18T10:13:05.941" v="5" actId="478"/>
          <ac:spMkLst>
            <pc:docMk/>
            <pc:sldMk cId="2511022040" sldId="256"/>
            <ac:spMk id="24" creationId="{20567665-52ED-F9B0-6206-84BE34B5E1B6}"/>
          </ac:spMkLst>
        </pc:spChg>
        <pc:spChg chg="del">
          <ac:chgData name="Robert Burton" userId="9d3523b2-835a-4474-83f0-b634bb0850a7" providerId="ADAL" clId="{C48302E3-129A-469A-92E4-D4DD0E1A4B7A}" dt="2023-12-18T10:13:05.941" v="5" actId="478"/>
          <ac:spMkLst>
            <pc:docMk/>
            <pc:sldMk cId="2511022040" sldId="256"/>
            <ac:spMk id="25" creationId="{9FC2EA75-96A6-2FAA-BF76-9AD93BCCC7DD}"/>
          </ac:spMkLst>
        </pc:spChg>
        <pc:spChg chg="del">
          <ac:chgData name="Robert Burton" userId="9d3523b2-835a-4474-83f0-b634bb0850a7" providerId="ADAL" clId="{C48302E3-129A-469A-92E4-D4DD0E1A4B7A}" dt="2023-12-18T10:13:05.941" v="5" actId="478"/>
          <ac:spMkLst>
            <pc:docMk/>
            <pc:sldMk cId="2511022040" sldId="256"/>
            <ac:spMk id="26" creationId="{229E7939-C3A2-4988-07E5-59FB1B588993}"/>
          </ac:spMkLst>
        </pc:spChg>
        <pc:spChg chg="add del mod">
          <ac:chgData name="Robert Burton" userId="9d3523b2-835a-4474-83f0-b634bb0850a7" providerId="ADAL" clId="{C48302E3-129A-469A-92E4-D4DD0E1A4B7A}" dt="2023-12-18T10:25:55.983" v="323" actId="478"/>
          <ac:spMkLst>
            <pc:docMk/>
            <pc:sldMk cId="2511022040" sldId="256"/>
            <ac:spMk id="30" creationId="{672D0BC2-553B-479C-56AB-0E8F91E130EC}"/>
          </ac:spMkLst>
        </pc:spChg>
        <pc:spChg chg="add del mod">
          <ac:chgData name="Robert Burton" userId="9d3523b2-835a-4474-83f0-b634bb0850a7" providerId="ADAL" clId="{C48302E3-129A-469A-92E4-D4DD0E1A4B7A}" dt="2023-12-18T10:25:55.983" v="323" actId="478"/>
          <ac:spMkLst>
            <pc:docMk/>
            <pc:sldMk cId="2511022040" sldId="256"/>
            <ac:spMk id="31" creationId="{1A58A4AE-B0CB-BD8A-2162-0F5C3ABE5BB7}"/>
          </ac:spMkLst>
        </pc:spChg>
        <pc:spChg chg="mod">
          <ac:chgData name="Robert Burton" userId="9d3523b2-835a-4474-83f0-b634bb0850a7" providerId="ADAL" clId="{C48302E3-129A-469A-92E4-D4DD0E1A4B7A}" dt="2023-12-18T10:27:52.825" v="354"/>
          <ac:spMkLst>
            <pc:docMk/>
            <pc:sldMk cId="2511022040" sldId="256"/>
            <ac:spMk id="36" creationId="{00353F6B-7351-4C70-CFA0-B621AD8169D5}"/>
          </ac:spMkLst>
        </pc:spChg>
        <pc:spChg chg="mod">
          <ac:chgData name="Robert Burton" userId="9d3523b2-835a-4474-83f0-b634bb0850a7" providerId="ADAL" clId="{C48302E3-129A-469A-92E4-D4DD0E1A4B7A}" dt="2023-12-18T10:27:52.825" v="354"/>
          <ac:spMkLst>
            <pc:docMk/>
            <pc:sldMk cId="2511022040" sldId="256"/>
            <ac:spMk id="37" creationId="{E157686A-4A62-8408-D812-8331D46FA8CA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39" creationId="{AB8C0F65-1039-7BFD-8952-5BB226AFA7BA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40" creationId="{60AB8AA6-2469-5FB3-28E6-C547AB9BEE6A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42" creationId="{F1794D5B-852D-8FF4-D8B1-5F70C465BAB2}"/>
          </ac:spMkLst>
        </pc:spChg>
        <pc:spChg chg="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43" creationId="{A8D985E5-F5F5-D164-36EA-8B6C77A70B8E}"/>
          </ac:spMkLst>
        </pc:spChg>
        <pc:spChg chg="add del mod">
          <ac:chgData name="Robert Burton" userId="9d3523b2-835a-4474-83f0-b634bb0850a7" providerId="ADAL" clId="{C48302E3-129A-469A-92E4-D4DD0E1A4B7A}" dt="2023-12-18T10:30:44.865" v="395"/>
          <ac:spMkLst>
            <pc:docMk/>
            <pc:sldMk cId="2511022040" sldId="256"/>
            <ac:spMk id="44" creationId="{E879E1F6-4EEB-E2F2-82B3-A4314B45DE4F}"/>
          </ac:spMkLst>
        </pc:spChg>
        <pc:spChg chg="add del mod">
          <ac:chgData name="Robert Burton" userId="9d3523b2-835a-4474-83f0-b634bb0850a7" providerId="ADAL" clId="{C48302E3-129A-469A-92E4-D4DD0E1A4B7A}" dt="2023-12-18T10:30:44.865" v="395"/>
          <ac:spMkLst>
            <pc:docMk/>
            <pc:sldMk cId="2511022040" sldId="256"/>
            <ac:spMk id="45" creationId="{022203FB-8914-C29E-C205-0010F943E932}"/>
          </ac:spMkLst>
        </pc:spChg>
        <pc:spChg chg="del mod topLvl">
          <ac:chgData name="Robert Burton" userId="9d3523b2-835a-4474-83f0-b634bb0850a7" providerId="ADAL" clId="{C48302E3-129A-469A-92E4-D4DD0E1A4B7A}" dt="2023-12-18T10:31:17.024" v="438" actId="21"/>
          <ac:spMkLst>
            <pc:docMk/>
            <pc:sldMk cId="2511022040" sldId="256"/>
            <ac:spMk id="47" creationId="{A60E233B-6A95-BEC2-B834-2932F1626FFA}"/>
          </ac:spMkLst>
        </pc:spChg>
        <pc:spChg chg="del mod topLvl">
          <ac:chgData name="Robert Burton" userId="9d3523b2-835a-4474-83f0-b634bb0850a7" providerId="ADAL" clId="{C48302E3-129A-469A-92E4-D4DD0E1A4B7A}" dt="2023-12-18T10:31:06.593" v="401" actId="478"/>
          <ac:spMkLst>
            <pc:docMk/>
            <pc:sldMk cId="2511022040" sldId="256"/>
            <ac:spMk id="48" creationId="{42E9F1DA-4587-0804-7465-4DA15755B594}"/>
          </ac:spMkLst>
        </pc:spChg>
        <pc:spChg chg="add mod">
          <ac:chgData name="Robert Burton" userId="9d3523b2-835a-4474-83f0-b634bb0850a7" providerId="ADAL" clId="{C48302E3-129A-469A-92E4-D4DD0E1A4B7A}" dt="2023-12-18T10:37:29.924" v="568" actId="34135"/>
          <ac:spMkLst>
            <pc:docMk/>
            <pc:sldMk cId="2511022040" sldId="256"/>
            <ac:spMk id="49" creationId="{97E597AD-E8D4-4CEB-7A5F-870702C17CE6}"/>
          </ac:spMkLst>
        </pc:spChg>
        <pc:spChg chg="add del mod">
          <ac:chgData name="Robert Burton" userId="9d3523b2-835a-4474-83f0-b634bb0850a7" providerId="ADAL" clId="{C48302E3-129A-469A-92E4-D4DD0E1A4B7A}" dt="2023-12-18T10:31:26.629" v="442"/>
          <ac:spMkLst>
            <pc:docMk/>
            <pc:sldMk cId="2511022040" sldId="256"/>
            <ac:spMk id="50" creationId="{1EB1F790-CA9C-DCE8-37E7-EE6022E360C1}"/>
          </ac:spMkLst>
        </pc:spChg>
        <pc:spChg chg="del mod topLvl">
          <ac:chgData name="Robert Burton" userId="9d3523b2-835a-4474-83f0-b634bb0850a7" providerId="ADAL" clId="{C48302E3-129A-469A-92E4-D4DD0E1A4B7A}" dt="2023-12-18T10:33:25.091" v="497" actId="478"/>
          <ac:spMkLst>
            <pc:docMk/>
            <pc:sldMk cId="2511022040" sldId="256"/>
            <ac:spMk id="52" creationId="{E9F6EFF0-7AF3-260B-6DD8-03B31C4AF536}"/>
          </ac:spMkLst>
        </pc:spChg>
        <pc:spChg chg="del mod topLvl">
          <ac:chgData name="Robert Burton" userId="9d3523b2-835a-4474-83f0-b634bb0850a7" providerId="ADAL" clId="{C48302E3-129A-469A-92E4-D4DD0E1A4B7A}" dt="2023-12-18T10:32:09.113" v="447" actId="478"/>
          <ac:spMkLst>
            <pc:docMk/>
            <pc:sldMk cId="2511022040" sldId="256"/>
            <ac:spMk id="53" creationId="{33603DA6-6775-A4B1-76C6-92991E3C35CC}"/>
          </ac:spMkLst>
        </pc:spChg>
        <pc:spChg chg="add del mod">
          <ac:chgData name="Robert Burton" userId="9d3523b2-835a-4474-83f0-b634bb0850a7" providerId="ADAL" clId="{C48302E3-129A-469A-92E4-D4DD0E1A4B7A}" dt="2023-12-18T10:33:25.091" v="497" actId="478"/>
          <ac:spMkLst>
            <pc:docMk/>
            <pc:sldMk cId="2511022040" sldId="256"/>
            <ac:spMk id="54" creationId="{E394E42C-FE33-4A02-A18A-2D0FC4AA5A6E}"/>
          </ac:spMkLst>
        </pc:spChg>
        <pc:spChg chg="add del mod">
          <ac:chgData name="Robert Burton" userId="9d3523b2-835a-4474-83f0-b634bb0850a7" providerId="ADAL" clId="{C48302E3-129A-469A-92E4-D4DD0E1A4B7A}" dt="2023-12-18T10:33:25.091" v="497" actId="478"/>
          <ac:spMkLst>
            <pc:docMk/>
            <pc:sldMk cId="2511022040" sldId="256"/>
            <ac:spMk id="55" creationId="{B30ABF20-F0CB-D4FA-BD5B-94E9C4528856}"/>
          </ac:spMkLst>
        </pc:spChg>
        <pc:spChg chg="add mod">
          <ac:chgData name="Robert Burton" userId="9d3523b2-835a-4474-83f0-b634bb0850a7" providerId="ADAL" clId="{C48302E3-129A-469A-92E4-D4DD0E1A4B7A}" dt="2023-12-18T10:40:14.220" v="599" actId="34135"/>
          <ac:spMkLst>
            <pc:docMk/>
            <pc:sldMk cId="2511022040" sldId="256"/>
            <ac:spMk id="56" creationId="{5C8FB093-084A-91D3-6E90-7D1CE6C3ED55}"/>
          </ac:spMkLst>
        </pc:spChg>
        <pc:spChg chg="add mod">
          <ac:chgData name="Robert Burton" userId="9d3523b2-835a-4474-83f0-b634bb0850a7" providerId="ADAL" clId="{C48302E3-129A-469A-92E4-D4DD0E1A4B7A}" dt="2023-12-18T10:38:10.580" v="572"/>
          <ac:spMkLst>
            <pc:docMk/>
            <pc:sldMk cId="2511022040" sldId="256"/>
            <ac:spMk id="61" creationId="{A9F8E6BB-D5A7-E801-7352-F2DD4667B451}"/>
          </ac:spMkLst>
        </pc:spChg>
        <pc:spChg chg="add mod">
          <ac:chgData name="Robert Burton" userId="9d3523b2-835a-4474-83f0-b634bb0850a7" providerId="ADAL" clId="{C48302E3-129A-469A-92E4-D4DD0E1A4B7A}" dt="2023-12-18T10:38:10.580" v="572"/>
          <ac:spMkLst>
            <pc:docMk/>
            <pc:sldMk cId="2511022040" sldId="256"/>
            <ac:spMk id="62" creationId="{26297B89-5BAC-B80B-6E85-23A57BCA1B83}"/>
          </ac:spMkLst>
        </pc:spChg>
        <pc:spChg chg="add mod">
          <ac:chgData name="Robert Burton" userId="9d3523b2-835a-4474-83f0-b634bb0850a7" providerId="ADAL" clId="{C48302E3-129A-469A-92E4-D4DD0E1A4B7A}" dt="2023-12-18T10:38:36.201" v="595" actId="1035"/>
          <ac:spMkLst>
            <pc:docMk/>
            <pc:sldMk cId="2511022040" sldId="256"/>
            <ac:spMk id="63" creationId="{A71AEF0A-6809-1208-520C-C9B153D6F32E}"/>
          </ac:spMkLst>
        </pc:spChg>
        <pc:spChg chg="add mod">
          <ac:chgData name="Robert Burton" userId="9d3523b2-835a-4474-83f0-b634bb0850a7" providerId="ADAL" clId="{C48302E3-129A-469A-92E4-D4DD0E1A4B7A}" dt="2023-12-18T10:38:36.201" v="595" actId="1035"/>
          <ac:spMkLst>
            <pc:docMk/>
            <pc:sldMk cId="2511022040" sldId="256"/>
            <ac:spMk id="64" creationId="{CD8F1821-6368-6DBE-7B79-2782C46EF989}"/>
          </ac:spMkLst>
        </pc:spChg>
        <pc:grpChg chg="mod">
          <ac:chgData name="Robert Burton" userId="9d3523b2-835a-4474-83f0-b634bb0850a7" providerId="ADAL" clId="{C48302E3-129A-469A-92E4-D4DD0E1A4B7A}" dt="2023-12-18T10:37:29.924" v="568" actId="34135"/>
          <ac:grpSpMkLst>
            <pc:docMk/>
            <pc:sldMk cId="2511022040" sldId="256"/>
            <ac:grpSpMk id="10" creationId="{3DB54ECE-08F3-93C1-1E4B-F69B5B7791C2}"/>
          </ac:grpSpMkLst>
        </pc:grpChg>
        <pc:grpChg chg="add mod">
          <ac:chgData name="Robert Burton" userId="9d3523b2-835a-4474-83f0-b634bb0850a7" providerId="ADAL" clId="{C48302E3-129A-469A-92E4-D4DD0E1A4B7A}" dt="2023-12-18T10:22:45.506" v="286" actId="164"/>
          <ac:grpSpMkLst>
            <pc:docMk/>
            <pc:sldMk cId="2511022040" sldId="256"/>
            <ac:grpSpMk id="23" creationId="{A4B6C38E-6B80-0668-BF99-EE3E72548F39}"/>
          </ac:grpSpMkLst>
        </pc:grpChg>
        <pc:grpChg chg="add del mod">
          <ac:chgData name="Robert Burton" userId="9d3523b2-835a-4474-83f0-b634bb0850a7" providerId="ADAL" clId="{C48302E3-129A-469A-92E4-D4DD0E1A4B7A}" dt="2023-12-18T10:29:18.457" v="365" actId="21"/>
          <ac:grpSpMkLst>
            <pc:docMk/>
            <pc:sldMk cId="2511022040" sldId="256"/>
            <ac:grpSpMk id="35" creationId="{593705DB-9D35-A612-889D-562F1E50B4CE}"/>
          </ac:grpSpMkLst>
        </pc:grpChg>
        <pc:grpChg chg="add mod">
          <ac:chgData name="Robert Burton" userId="9d3523b2-835a-4474-83f0-b634bb0850a7" providerId="ADAL" clId="{C48302E3-129A-469A-92E4-D4DD0E1A4B7A}" dt="2023-12-18T10:37:29.924" v="568" actId="34135"/>
          <ac:grpSpMkLst>
            <pc:docMk/>
            <pc:sldMk cId="2511022040" sldId="256"/>
            <ac:grpSpMk id="38" creationId="{879E3F16-23E6-F275-253B-C9CEC90F01D7}"/>
          </ac:grpSpMkLst>
        </pc:grpChg>
        <pc:grpChg chg="add mod">
          <ac:chgData name="Robert Burton" userId="9d3523b2-835a-4474-83f0-b634bb0850a7" providerId="ADAL" clId="{C48302E3-129A-469A-92E4-D4DD0E1A4B7A}" dt="2023-12-18T10:37:29.924" v="568" actId="34135"/>
          <ac:grpSpMkLst>
            <pc:docMk/>
            <pc:sldMk cId="2511022040" sldId="256"/>
            <ac:grpSpMk id="41" creationId="{42771D06-8AFA-40E4-C453-AF7631994D50}"/>
          </ac:grpSpMkLst>
        </pc:grpChg>
        <pc:grpChg chg="add del mod">
          <ac:chgData name="Robert Burton" userId="9d3523b2-835a-4474-83f0-b634bb0850a7" providerId="ADAL" clId="{C48302E3-129A-469A-92E4-D4DD0E1A4B7A}" dt="2023-12-18T10:30:58.207" v="398" actId="165"/>
          <ac:grpSpMkLst>
            <pc:docMk/>
            <pc:sldMk cId="2511022040" sldId="256"/>
            <ac:grpSpMk id="46" creationId="{9B9EEC93-BAFE-157B-3A9A-D7722DB90871}"/>
          </ac:grpSpMkLst>
        </pc:grpChg>
        <pc:grpChg chg="add del mod">
          <ac:chgData name="Robert Burton" userId="9d3523b2-835a-4474-83f0-b634bb0850a7" providerId="ADAL" clId="{C48302E3-129A-469A-92E4-D4DD0E1A4B7A}" dt="2023-12-18T10:32:04.091" v="445" actId="165"/>
          <ac:grpSpMkLst>
            <pc:docMk/>
            <pc:sldMk cId="2511022040" sldId="256"/>
            <ac:grpSpMk id="51" creationId="{3AC76741-0773-8F3D-E72F-5FA2BBE9476B}"/>
          </ac:grpSpMkLst>
        </pc:grpChg>
        <pc:picChg chg="mod">
          <ac:chgData name="Robert Burton" userId="9d3523b2-835a-4474-83f0-b634bb0850a7" providerId="ADAL" clId="{C48302E3-129A-469A-92E4-D4DD0E1A4B7A}" dt="2023-12-18T10:37:29.924" v="568" actId="34135"/>
          <ac:picMkLst>
            <pc:docMk/>
            <pc:sldMk cId="2511022040" sldId="256"/>
            <ac:picMk id="12" creationId="{D8799D0C-5DD0-6BED-4889-72AADC823850}"/>
          </ac:picMkLst>
        </pc:picChg>
        <pc:cxnChg chg="del mod">
          <ac:chgData name="Robert Burton" userId="9d3523b2-835a-4474-83f0-b634bb0850a7" providerId="ADAL" clId="{C48302E3-129A-469A-92E4-D4DD0E1A4B7A}" dt="2023-12-18T10:29:22.844" v="367" actId="478"/>
          <ac:cxnSpMkLst>
            <pc:docMk/>
            <pc:sldMk cId="2511022040" sldId="256"/>
            <ac:cxnSpMk id="17" creationId="{15DECC1B-055E-117A-1E22-55AF8401B17A}"/>
          </ac:cxnSpMkLst>
        </pc:cxnChg>
        <pc:cxnChg chg="del mod">
          <ac:chgData name="Robert Burton" userId="9d3523b2-835a-4474-83f0-b634bb0850a7" providerId="ADAL" clId="{C48302E3-129A-469A-92E4-D4DD0E1A4B7A}" dt="2023-12-18T10:31:19.600" v="439" actId="478"/>
          <ac:cxnSpMkLst>
            <pc:docMk/>
            <pc:sldMk cId="2511022040" sldId="256"/>
            <ac:cxnSpMk id="18" creationId="{9278859D-1E3A-376B-9616-8C83DF396D32}"/>
          </ac:cxnSpMkLst>
        </pc:cxnChg>
        <pc:cxnChg chg="del mod">
          <ac:chgData name="Robert Burton" userId="9d3523b2-835a-4474-83f0-b634bb0850a7" providerId="ADAL" clId="{C48302E3-129A-469A-92E4-D4DD0E1A4B7A}" dt="2023-12-18T10:33:48.347" v="510" actId="478"/>
          <ac:cxnSpMkLst>
            <pc:docMk/>
            <pc:sldMk cId="2511022040" sldId="256"/>
            <ac:cxnSpMk id="21" creationId="{BA8C14F1-262B-A60B-A842-3AB67AB55756}"/>
          </ac:cxnSpMkLst>
        </pc:cxnChg>
        <pc:cxnChg chg="add del mod">
          <ac:chgData name="Robert Burton" userId="9d3523b2-835a-4474-83f0-b634bb0850a7" providerId="ADAL" clId="{C48302E3-129A-469A-92E4-D4DD0E1A4B7A}" dt="2023-12-18T10:30:00.890" v="393" actId="478"/>
          <ac:cxnSpMkLst>
            <pc:docMk/>
            <pc:sldMk cId="2511022040" sldId="256"/>
            <ac:cxnSpMk id="28" creationId="{3EEB7CA0-805C-A092-DD0F-9044AF220737}"/>
          </ac:cxnSpMkLst>
        </pc:cxnChg>
        <pc:cxnChg chg="add del mod">
          <ac:chgData name="Robert Burton" userId="9d3523b2-835a-4474-83f0-b634bb0850a7" providerId="ADAL" clId="{C48302E3-129A-469A-92E4-D4DD0E1A4B7A}" dt="2023-12-18T10:30:00.890" v="393" actId="478"/>
          <ac:cxnSpMkLst>
            <pc:docMk/>
            <pc:sldMk cId="2511022040" sldId="256"/>
            <ac:cxnSpMk id="29" creationId="{F3E1AAFC-92B1-273D-DA0A-9F0B4CA37290}"/>
          </ac:cxnSpMkLst>
        </pc:cxnChg>
        <pc:cxnChg chg="add del mod">
          <ac:chgData name="Robert Burton" userId="9d3523b2-835a-4474-83f0-b634bb0850a7" providerId="ADAL" clId="{C48302E3-129A-469A-92E4-D4DD0E1A4B7A}" dt="2023-12-18T10:30:00.890" v="393" actId="478"/>
          <ac:cxnSpMkLst>
            <pc:docMk/>
            <pc:sldMk cId="2511022040" sldId="256"/>
            <ac:cxnSpMk id="33" creationId="{2AC29E3C-2747-9979-0796-95800B8B9789}"/>
          </ac:cxnSpMkLst>
        </pc:cxnChg>
        <pc:cxnChg chg="add del mod">
          <ac:chgData name="Robert Burton" userId="9d3523b2-835a-4474-83f0-b634bb0850a7" providerId="ADAL" clId="{C48302E3-129A-469A-92E4-D4DD0E1A4B7A}" dt="2023-12-18T10:29:21.003" v="366" actId="478"/>
          <ac:cxnSpMkLst>
            <pc:docMk/>
            <pc:sldMk cId="2511022040" sldId="256"/>
            <ac:cxnSpMk id="34" creationId="{6B959F0D-3E38-CF01-C9F6-C730C95D9467}"/>
          </ac:cxnSpMkLst>
        </pc:cxnChg>
        <pc:cxnChg chg="add del mod">
          <ac:chgData name="Robert Burton" userId="9d3523b2-835a-4474-83f0-b634bb0850a7" providerId="ADAL" clId="{C48302E3-129A-469A-92E4-D4DD0E1A4B7A}" dt="2023-12-18T10:37:02.956" v="567" actId="478"/>
          <ac:cxnSpMkLst>
            <pc:docMk/>
            <pc:sldMk cId="2511022040" sldId="256"/>
            <ac:cxnSpMk id="57" creationId="{5BC7E662-3A96-BDE7-C0BC-A600BA710109}"/>
          </ac:cxnSpMkLst>
        </pc:cxnChg>
        <pc:cxnChg chg="add del mod">
          <ac:chgData name="Robert Burton" userId="9d3523b2-835a-4474-83f0-b634bb0850a7" providerId="ADAL" clId="{C48302E3-129A-469A-92E4-D4DD0E1A4B7A}" dt="2023-12-18T10:37:02.956" v="567" actId="478"/>
          <ac:cxnSpMkLst>
            <pc:docMk/>
            <pc:sldMk cId="2511022040" sldId="256"/>
            <ac:cxnSpMk id="58" creationId="{E125B46B-A4C5-A4B9-14B1-3B312FD95E3D}"/>
          </ac:cxnSpMkLst>
        </pc:cxnChg>
      </pc:sldChg>
      <pc:sldChg chg="del">
        <pc:chgData name="Robert Burton" userId="9d3523b2-835a-4474-83f0-b634bb0850a7" providerId="ADAL" clId="{C48302E3-129A-469A-92E4-D4DD0E1A4B7A}" dt="2023-12-18T10:12:45.688" v="0" actId="47"/>
        <pc:sldMkLst>
          <pc:docMk/>
          <pc:sldMk cId="2667326595" sldId="257"/>
        </pc:sldMkLst>
      </pc:sldChg>
      <pc:sldChg chg="add del">
        <pc:chgData name="Robert Burton" userId="9d3523b2-835a-4474-83f0-b634bb0850a7" providerId="ADAL" clId="{C48302E3-129A-469A-92E4-D4DD0E1A4B7A}" dt="2023-12-18T10:23:56.338" v="296" actId="47"/>
        <pc:sldMkLst>
          <pc:docMk/>
          <pc:sldMk cId="3224840005" sldId="257"/>
        </pc:sldMkLst>
      </pc:sldChg>
      <pc:sldChg chg="modSp add del mod">
        <pc:chgData name="Robert Burton" userId="9d3523b2-835a-4474-83f0-b634bb0850a7" providerId="ADAL" clId="{C48302E3-129A-469A-92E4-D4DD0E1A4B7A}" dt="2023-12-18T10:39:06.283" v="596" actId="47"/>
        <pc:sldMkLst>
          <pc:docMk/>
          <pc:sldMk cId="3826440097" sldId="257"/>
        </pc:sldMkLst>
        <pc:cxnChg chg="mod">
          <ac:chgData name="Robert Burton" userId="9d3523b2-835a-4474-83f0-b634bb0850a7" providerId="ADAL" clId="{C48302E3-129A-469A-92E4-D4DD0E1A4B7A}" dt="2023-12-18T10:36:07.911" v="559" actId="14100"/>
          <ac:cxnSpMkLst>
            <pc:docMk/>
            <pc:sldMk cId="3826440097" sldId="257"/>
            <ac:cxnSpMk id="28" creationId="{3EEB7CA0-805C-A092-DD0F-9044AF220737}"/>
          </ac:cxnSpMkLst>
        </pc:cxnChg>
      </pc:sldChg>
      <pc:sldChg chg="del">
        <pc:chgData name="Robert Burton" userId="9d3523b2-835a-4474-83f0-b634bb0850a7" providerId="ADAL" clId="{C48302E3-129A-469A-92E4-D4DD0E1A4B7A}" dt="2023-12-18T10:12:45.688" v="0" actId="47"/>
        <pc:sldMkLst>
          <pc:docMk/>
          <pc:sldMk cId="1279766874" sldId="258"/>
        </pc:sldMkLst>
      </pc:sldChg>
      <pc:sldChg chg="del">
        <pc:chgData name="Robert Burton" userId="9d3523b2-835a-4474-83f0-b634bb0850a7" providerId="ADAL" clId="{C48302E3-129A-469A-92E4-D4DD0E1A4B7A}" dt="2023-12-18T10:12:45.688" v="0" actId="47"/>
        <pc:sldMkLst>
          <pc:docMk/>
          <pc:sldMk cId="3587350485" sldId="259"/>
        </pc:sldMkLst>
      </pc:sldChg>
      <pc:sldChg chg="del">
        <pc:chgData name="Robert Burton" userId="9d3523b2-835a-4474-83f0-b634bb0850a7" providerId="ADAL" clId="{C48302E3-129A-469A-92E4-D4DD0E1A4B7A}" dt="2023-12-18T10:12:45.688" v="0" actId="47"/>
        <pc:sldMkLst>
          <pc:docMk/>
          <pc:sldMk cId="3296085133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8DFF-9FFE-DA46-B38F-3A932D1F2D8E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C241F-6125-A641-9F3F-D68C31637B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00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50F2-D8F4-442C-A6CA-87EC100F5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2F505-8A53-B3D2-5994-D64576E2D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2" indent="0" algn="ctr">
              <a:buNone/>
              <a:defRPr sz="1800"/>
            </a:lvl3pPr>
            <a:lvl4pPr marL="1371588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9" indent="0" algn="ctr">
              <a:buNone/>
              <a:defRPr sz="1600"/>
            </a:lvl6pPr>
            <a:lvl7pPr marL="2743175" indent="0" algn="ctr">
              <a:buNone/>
              <a:defRPr sz="1600"/>
            </a:lvl7pPr>
            <a:lvl8pPr marL="3200371" indent="0" algn="ctr">
              <a:buNone/>
              <a:defRPr sz="1600"/>
            </a:lvl8pPr>
            <a:lvl9pPr marL="36575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D5975-4BDE-0476-FFB5-2C1BFC4A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5E9AB-F298-EEFB-1F2A-F8E8F01D1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0828-D84F-D450-B8AD-6B06AAC9A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5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8E4D-BE2B-BB83-95AF-E25E4C40C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3C567-5CD7-CB2F-3609-7FDA28222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F0034-8D1C-AB59-A37B-49D5C96E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D0CB9-B4AF-7DD0-CF44-CCAFE85DC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C2E15-2B27-C5BA-A846-6E498591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1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E42B5C-F95B-F60B-71E9-6D3F7E869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BEB35-1E6B-F272-FCB3-7AB34B44E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9262F-5F6A-6CD3-89D8-C8393361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5F0A-E43E-1FA3-D973-60185697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F6E26-1311-59CD-4D6A-4BD7A4C5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59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AEE3-9237-D818-7CB9-5874B8DE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DDE95-12FE-C138-5039-E89C40282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1C795-5F4B-8C06-17B6-62298763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C72C4-D412-C459-296B-EF50EE96B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C8266-29FE-5957-0D31-9A140F9D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9C118-296A-AD18-6169-A7F336BA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B71D4-A13F-3B12-7BD0-D3E7BA8C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CDBBE-3E0C-BC12-E4A6-F09EB04A6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08BCC-5A84-0A32-D438-350DF788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85D7-C7E4-E45D-11EA-C44CB978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4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91F9-DA5C-E776-8719-B108AB5E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9EA9-C873-298E-98D7-47E73C41F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23B61-CF34-820B-C7CC-AA33E9E97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6B8950-FAE6-E1F0-9B3F-DA9D69D5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ABAD3-45A9-08BB-A80B-62AD8E93B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94C78-383F-9F93-3938-0D844F71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F49A6-3F0B-005F-0D69-C0ECC5C6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3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53800-995F-F1DB-D81E-06CADBC63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2" indent="0">
              <a:buNone/>
              <a:defRPr sz="1800" b="1"/>
            </a:lvl3pPr>
            <a:lvl4pPr marL="1371588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9" indent="0">
              <a:buNone/>
              <a:defRPr sz="1600" b="1"/>
            </a:lvl6pPr>
            <a:lvl7pPr marL="2743175" indent="0">
              <a:buNone/>
              <a:defRPr sz="1600" b="1"/>
            </a:lvl7pPr>
            <a:lvl8pPr marL="3200371" indent="0">
              <a:buNone/>
              <a:defRPr sz="1600" b="1"/>
            </a:lvl8pPr>
            <a:lvl9pPr marL="36575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2199-CAAC-A18C-7483-2BB6869C5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9BE07-EE7D-9F87-92FB-C9797E65A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2" indent="0">
              <a:buNone/>
              <a:defRPr sz="1800" b="1"/>
            </a:lvl3pPr>
            <a:lvl4pPr marL="1371588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9" indent="0">
              <a:buNone/>
              <a:defRPr sz="1600" b="1"/>
            </a:lvl6pPr>
            <a:lvl7pPr marL="2743175" indent="0">
              <a:buNone/>
              <a:defRPr sz="1600" b="1"/>
            </a:lvl7pPr>
            <a:lvl8pPr marL="3200371" indent="0">
              <a:buNone/>
              <a:defRPr sz="1600" b="1"/>
            </a:lvl8pPr>
            <a:lvl9pPr marL="36575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466745-2617-D8BC-5999-E96531706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705DE-2E47-68B3-982E-2457C717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BC3113-BDCD-678D-BE56-FE42E708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4CCD7-80C3-E830-62D6-66EEF7BA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1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138A4-E3DB-8CC2-8C84-F764CEEAD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5BF5B-98DF-2163-7DD1-4FAF5CAD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131F66-A305-2B83-766A-2DA7209A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010782-B141-8759-56BD-3C2AFD64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2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B2B7B-9647-2068-783E-B10C68CF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6CC879-31FE-5116-4B13-321F5435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6255F-F24C-231C-A118-34E8C5F9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9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DD38-EF8B-FC18-0300-0E3D34B4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00748-F2CD-F881-9A2B-D08C7789D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D7363-B0F7-4B64-0D60-417AAD896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2" indent="0">
              <a:buNone/>
              <a:defRPr sz="1200"/>
            </a:lvl3pPr>
            <a:lvl4pPr marL="1371588" indent="0">
              <a:buNone/>
              <a:defRPr sz="1000"/>
            </a:lvl4pPr>
            <a:lvl5pPr marL="1828783" indent="0">
              <a:buNone/>
              <a:defRPr sz="1000"/>
            </a:lvl5pPr>
            <a:lvl6pPr marL="2285979" indent="0">
              <a:buNone/>
              <a:defRPr sz="1000"/>
            </a:lvl6pPr>
            <a:lvl7pPr marL="2743175" indent="0">
              <a:buNone/>
              <a:defRPr sz="1000"/>
            </a:lvl7pPr>
            <a:lvl8pPr marL="3200371" indent="0">
              <a:buNone/>
              <a:defRPr sz="1000"/>
            </a:lvl8pPr>
            <a:lvl9pPr marL="365756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7771B-4AA7-C3C6-4F13-6A489BD38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0E741-659B-A7BF-D597-68D0CE4C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5251E-C496-AAE3-501F-E00A2BEB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9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9072-D16B-9E8E-77BA-CAD0F59A0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E69EDB-2035-85E7-F620-5B68836C6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2" indent="0">
              <a:buNone/>
              <a:defRPr sz="2400"/>
            </a:lvl3pPr>
            <a:lvl4pPr marL="1371588" indent="0">
              <a:buNone/>
              <a:defRPr sz="2000"/>
            </a:lvl4pPr>
            <a:lvl5pPr marL="1828783" indent="0">
              <a:buNone/>
              <a:defRPr sz="2000"/>
            </a:lvl5pPr>
            <a:lvl6pPr marL="2285979" indent="0">
              <a:buNone/>
              <a:defRPr sz="2000"/>
            </a:lvl6pPr>
            <a:lvl7pPr marL="2743175" indent="0">
              <a:buNone/>
              <a:defRPr sz="2000"/>
            </a:lvl7pPr>
            <a:lvl8pPr marL="3200371" indent="0">
              <a:buNone/>
              <a:defRPr sz="2000"/>
            </a:lvl8pPr>
            <a:lvl9pPr marL="3657568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5EED1-1429-C499-3252-62CA434F6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2" indent="0">
              <a:buNone/>
              <a:defRPr sz="1200"/>
            </a:lvl3pPr>
            <a:lvl4pPr marL="1371588" indent="0">
              <a:buNone/>
              <a:defRPr sz="1000"/>
            </a:lvl4pPr>
            <a:lvl5pPr marL="1828783" indent="0">
              <a:buNone/>
              <a:defRPr sz="1000"/>
            </a:lvl5pPr>
            <a:lvl6pPr marL="2285979" indent="0">
              <a:buNone/>
              <a:defRPr sz="1000"/>
            </a:lvl6pPr>
            <a:lvl7pPr marL="2743175" indent="0">
              <a:buNone/>
              <a:defRPr sz="1000"/>
            </a:lvl7pPr>
            <a:lvl8pPr marL="3200371" indent="0">
              <a:buNone/>
              <a:defRPr sz="1000"/>
            </a:lvl8pPr>
            <a:lvl9pPr marL="365756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AA08B-3B64-E341-A31E-DD8716F30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0C46C-3CB1-3E3D-31AB-DFB7802C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D3A7D-434A-D04C-2CF0-400A7DD5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E85984-E423-8D9C-10E4-FC143B07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5E3A-B42F-7105-8B25-B8AA589A6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EBA6-8E7A-D03F-A822-F6E35E36B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7D1A-4F22-D24D-81C9-FA5FAEA565C8}" type="datetimeFigureOut">
              <a:rPr lang="en-US" smtClean="0"/>
              <a:t>12/18/2023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FF7C-211B-8820-93D0-D2F6A0D95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C17E2-D378-8EAC-000E-328723D21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9835-D48A-C641-8770-83CB32059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2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1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7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8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4" indent="-228598" algn="l" defTabSz="914392" rtl="0" eaLnBrk="1" latinLnBrk="0" hangingPunct="1">
        <a:lnSpc>
          <a:spcPct val="90000"/>
        </a:lnSpc>
        <a:spcBef>
          <a:spcPts val="50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2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8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9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5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1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8" algn="l" defTabSz="9143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3DB54ECE-08F3-93C1-1E4B-F69B5B7791C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2" y="0"/>
            <a:ext cx="12192002" cy="6952269"/>
            <a:chOff x="-2" y="0"/>
            <a:chExt cx="12192002" cy="695226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B034ED7-D92B-70AB-21CD-CC4CB539686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12192000" cy="2922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009EB4-4DA3-D3EC-CA71-0781F1C624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6660038"/>
              <a:ext cx="12192000" cy="2922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98709ED-1650-8E1E-29A4-34211376AE9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-3330021" y="3330019"/>
              <a:ext cx="6952269" cy="2922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A4AC53-3FBA-9529-78B7-5FB0C463CD5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8569749" y="3330019"/>
              <a:ext cx="6952269" cy="29223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11" descr="A blue and grey text on a black background&#10;&#10;Description automatically generated">
            <a:extLst>
              <a:ext uri="{FF2B5EF4-FFF2-40B4-BE49-F238E27FC236}">
                <a16:creationId xmlns:a16="http://schemas.microsoft.com/office/drawing/2014/main" id="{D8799D0C-5DD0-6BED-4889-72AADC8238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43" y="403514"/>
            <a:ext cx="3016184" cy="1051619"/>
          </a:xfrm>
          <a:prstGeom prst="rect">
            <a:avLst/>
          </a:prstGeom>
        </p:spPr>
      </p:pic>
      <p:sp>
        <p:nvSpPr>
          <p:cNvPr id="13" name="Title 17">
            <a:extLst>
              <a:ext uri="{FF2B5EF4-FFF2-40B4-BE49-F238E27FC236}">
                <a16:creationId xmlns:a16="http://schemas.microsoft.com/office/drawing/2014/main" id="{06DF636D-B9F6-DA49-6E58-D935FBB50EF2}"/>
              </a:ext>
            </a:extLst>
          </p:cNvPr>
          <p:cNvSpPr txBox="1">
            <a:spLocks/>
          </p:cNvSpPr>
          <p:nvPr/>
        </p:nvSpPr>
        <p:spPr>
          <a:xfrm>
            <a:off x="3636814" y="313409"/>
            <a:ext cx="4918367" cy="102870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SCOUT CARD: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Capability Name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05C449-69E8-BB87-101B-CB028F9CE5E7}"/>
              </a:ext>
            </a:extLst>
          </p:cNvPr>
          <p:cNvSpPr>
            <a:spLocks/>
          </p:cNvSpPr>
          <p:nvPr/>
        </p:nvSpPr>
        <p:spPr>
          <a:xfrm>
            <a:off x="9822731" y="406792"/>
            <a:ext cx="1991805" cy="901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Company</a:t>
            </a:r>
          </a:p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POC: name/phone/email</a:t>
            </a: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D12D38-83B1-8186-D08B-136CA7B322A9}"/>
              </a:ext>
            </a:extLst>
          </p:cNvPr>
          <p:cNvSpPr>
            <a:spLocks/>
          </p:cNvSpPr>
          <p:nvPr/>
        </p:nvSpPr>
        <p:spPr>
          <a:xfrm>
            <a:off x="7931986" y="406792"/>
            <a:ext cx="1758770" cy="732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1"/>
              </a:spcBef>
              <a:defRPr/>
            </a:pPr>
            <a:r>
              <a:rPr lang="en-US" alt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Logo</a:t>
            </a: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1"/>
              </a:spcBef>
              <a:defRPr/>
            </a:pPr>
            <a:endParaRPr lang="en-US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79E3F16-23E6-F275-253B-C9CEC90F01D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96029" y="1456671"/>
            <a:ext cx="11603736" cy="44450"/>
            <a:chOff x="-4763" y="6557963"/>
            <a:chExt cx="9144001" cy="44450"/>
          </a:xfrm>
        </p:grpSpPr>
        <p:sp>
          <p:nvSpPr>
            <p:cNvPr id="39" name="Line 8">
              <a:extLst>
                <a:ext uri="{FF2B5EF4-FFF2-40B4-BE49-F238E27FC236}">
                  <a16:creationId xmlns:a16="http://schemas.microsoft.com/office/drawing/2014/main" id="{AB8C0F65-1039-7BFD-8952-5BB226AFA7B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 bwMode="auto">
            <a:xfrm>
              <a:off x="-4763" y="6602413"/>
              <a:ext cx="9142413" cy="0"/>
            </a:xfrm>
            <a:prstGeom prst="line">
              <a:avLst/>
            </a:prstGeom>
            <a:noFill/>
            <a:ln w="28575">
              <a:solidFill>
                <a:srgbClr val="032AA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60AB8AA6-2469-5FB3-28E6-C547AB9BEE6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 bwMode="auto">
            <a:xfrm>
              <a:off x="-3175" y="6557963"/>
              <a:ext cx="9142413" cy="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2771D06-8AFA-40E4-C453-AF7631994D5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4889" y="6584725"/>
            <a:ext cx="11603736" cy="44450"/>
            <a:chOff x="-4763" y="6557963"/>
            <a:chExt cx="9144001" cy="44450"/>
          </a:xfrm>
        </p:grpSpPr>
        <p:sp>
          <p:nvSpPr>
            <p:cNvPr id="42" name="Line 8">
              <a:extLst>
                <a:ext uri="{FF2B5EF4-FFF2-40B4-BE49-F238E27FC236}">
                  <a16:creationId xmlns:a16="http://schemas.microsoft.com/office/drawing/2014/main" id="{F1794D5B-852D-8FF4-D8B1-5F70C465BAB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 bwMode="auto">
            <a:xfrm>
              <a:off x="-4763" y="6602413"/>
              <a:ext cx="9142413" cy="0"/>
            </a:xfrm>
            <a:prstGeom prst="line">
              <a:avLst/>
            </a:prstGeom>
            <a:noFill/>
            <a:ln w="28575">
              <a:solidFill>
                <a:srgbClr val="032AA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3" name="Line 9">
              <a:extLst>
                <a:ext uri="{FF2B5EF4-FFF2-40B4-BE49-F238E27FC236}">
                  <a16:creationId xmlns:a16="http://schemas.microsoft.com/office/drawing/2014/main" id="{A8D985E5-F5F5-D164-36EA-8B6C77A70B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 bwMode="auto">
            <a:xfrm>
              <a:off x="-3175" y="6557963"/>
              <a:ext cx="9142413" cy="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9" name="Line 8">
            <a:extLst>
              <a:ext uri="{FF2B5EF4-FFF2-40B4-BE49-F238E27FC236}">
                <a16:creationId xmlns:a16="http://schemas.microsoft.com/office/drawing/2014/main" id="{97E597AD-E8D4-4CEB-7A5F-870702C17CE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309657" y="3991626"/>
            <a:ext cx="11601721" cy="0"/>
          </a:xfrm>
          <a:prstGeom prst="line">
            <a:avLst/>
          </a:prstGeom>
          <a:noFill/>
          <a:ln w="28575">
            <a:solidFill>
              <a:srgbClr val="032AA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" name="Line 8">
            <a:extLst>
              <a:ext uri="{FF2B5EF4-FFF2-40B4-BE49-F238E27FC236}">
                <a16:creationId xmlns:a16="http://schemas.microsoft.com/office/drawing/2014/main" id="{5C8FB093-084A-91D3-6E90-7D1CE6C3ED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 flipH="1" flipV="1">
            <a:off x="6105748" y="1501120"/>
            <a:ext cx="20348" cy="5128055"/>
          </a:xfrm>
          <a:prstGeom prst="line">
            <a:avLst/>
          </a:prstGeom>
          <a:noFill/>
          <a:ln w="28575">
            <a:solidFill>
              <a:srgbClr val="032AA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78">
            <a:extLst>
              <a:ext uri="{FF2B5EF4-FFF2-40B4-BE49-F238E27FC236}">
                <a16:creationId xmlns:a16="http://schemas.microsoft.com/office/drawing/2014/main" id="{A9F8E6BB-D5A7-E801-7352-F2DD4667B451}"/>
              </a:ext>
            </a:extLst>
          </p:cNvPr>
          <p:cNvSpPr/>
          <p:nvPr/>
        </p:nvSpPr>
        <p:spPr bwMode="auto">
          <a:xfrm>
            <a:off x="305179" y="1489899"/>
            <a:ext cx="5760720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0188" indent="-230188" eaLnBrk="0" hangingPunct="0">
              <a:spcBef>
                <a:spcPct val="20000"/>
              </a:spcBef>
              <a:buChar char="•"/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 name, picture, and brief description: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</a:pPr>
            <a:r>
              <a:rPr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 a concise overview of the evaluated technology.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problem do you solve?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</a:pPr>
            <a:r>
              <a:rPr lang="en-US" altLang="en-US" sz="14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identifying the specific problem or challenge faced by the Warfighter (military personnel or units). </a:t>
            </a:r>
          </a:p>
          <a:p>
            <a:pPr eaLnBrk="1" hangingPunct="1">
              <a:spcBef>
                <a:spcPct val="0"/>
              </a:spcBef>
              <a:buClr>
                <a:srgbClr val="800000"/>
              </a:buClr>
              <a:buFontTx/>
              <a:buNone/>
            </a:pPr>
            <a:endParaRPr lang="en-US" altLang="en-US" sz="1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125">
            <a:extLst>
              <a:ext uri="{FF2B5EF4-FFF2-40B4-BE49-F238E27FC236}">
                <a16:creationId xmlns:a16="http://schemas.microsoft.com/office/drawing/2014/main" id="{26297B89-5BAC-B80B-6E85-23A57BCA1B83}"/>
              </a:ext>
            </a:extLst>
          </p:cNvPr>
          <p:cNvSpPr/>
          <p:nvPr/>
        </p:nvSpPr>
        <p:spPr bwMode="auto">
          <a:xfrm>
            <a:off x="6112835" y="1481280"/>
            <a:ext cx="57607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Specifics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solve the problem?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Details of how the technology proposed in the quad chart addresses the identified problem. 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85000"/>
              </a:lnSpc>
              <a:spcBef>
                <a:spcPts val="300"/>
              </a:spcBef>
              <a:defRPr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you?  What makes you different from the competition? 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Selling Proposition (USP)</a:t>
            </a:r>
          </a:p>
          <a:p>
            <a:pPr marL="171450" lvl="1" indent="-171450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82">
            <a:extLst>
              <a:ext uri="{FF2B5EF4-FFF2-40B4-BE49-F238E27FC236}">
                <a16:creationId xmlns:a16="http://schemas.microsoft.com/office/drawing/2014/main" id="{A71AEF0A-6809-1208-520C-C9B153D6F32E}"/>
              </a:ext>
            </a:extLst>
          </p:cNvPr>
          <p:cNvSpPr/>
          <p:nvPr/>
        </p:nvSpPr>
        <p:spPr bwMode="auto">
          <a:xfrm>
            <a:off x="6119569" y="3985454"/>
            <a:ext cx="5760720" cy="21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33363" indent="-233363" eaLnBrk="0" hangingPunct="0">
              <a:spcBef>
                <a:spcPct val="20000"/>
              </a:spcBef>
              <a:buChar char="•"/>
              <a:tabLst>
                <a:tab pos="1314450" algn="dec"/>
                <a:tab pos="2001838" algn="dec"/>
                <a:tab pos="2689225" algn="dec"/>
              </a:tabLst>
              <a:defRPr sz="2000" b="1">
                <a:solidFill>
                  <a:srgbClr val="000099"/>
                </a:solidFill>
                <a:latin typeface="Arial" charset="0"/>
              </a:defRPr>
            </a:lvl1pPr>
            <a:lvl2pPr marL="119063" indent="-119063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Times New Roman" pitchFamily="18" charset="0"/>
              <a:buChar char="−"/>
              <a:tabLst>
                <a:tab pos="1314450" algn="dec"/>
                <a:tab pos="2001838" algn="dec"/>
                <a:tab pos="2689225" algn="dec"/>
              </a:tabLst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1314450" algn="dec"/>
                <a:tab pos="2001838" algn="dec"/>
                <a:tab pos="2689225" algn="dec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314450" algn="dec"/>
                <a:tab pos="2001838" algn="dec"/>
                <a:tab pos="2689225" algn="dec"/>
              </a:tabLs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spcBef>
                <a:spcPct val="0"/>
              </a:spcBef>
              <a:buNone/>
            </a:pPr>
            <a:r>
              <a:rPr lang="en-US" altLang="en-US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endParaRPr lang="en-US" altLang="en-US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endParaRPr lang="en-US" altLang="en-US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eaLnBrk="1" hangingPunct="1">
              <a:spcBef>
                <a:spcPct val="0"/>
              </a:spcBef>
              <a:buNone/>
            </a:pP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End-user payoff/expected operational value/new capability: </a:t>
            </a:r>
            <a:r>
              <a:rPr lang="en-US" altLang="en-US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 outcomes or benefits that end-users, typically the Warfighter, would gain from employing the proposed technology.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eaLnBrk="1" hangingPunct="1">
              <a:spcBef>
                <a:spcPct val="0"/>
              </a:spcBef>
              <a:buNone/>
              <a:defRPr/>
            </a:pP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ual-Use (Commercial / Military) applications</a:t>
            </a:r>
            <a:r>
              <a:rPr lang="en-US" altLang="en-US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technology solution: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Technology’s potential applications beyond the military domain in both commercial and military contexts.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48">
            <a:extLst>
              <a:ext uri="{FF2B5EF4-FFF2-40B4-BE49-F238E27FC236}">
                <a16:creationId xmlns:a16="http://schemas.microsoft.com/office/drawing/2014/main" id="{CD8F1821-6368-6DBE-7B79-2782C46EF989}"/>
              </a:ext>
            </a:extLst>
          </p:cNvPr>
          <p:cNvSpPr/>
          <p:nvPr/>
        </p:nvSpPr>
        <p:spPr bwMode="auto">
          <a:xfrm>
            <a:off x="307779" y="3990897"/>
            <a:ext cx="5760720" cy="21031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114300" indent="-114300" algn="ctr"/>
            <a:r>
              <a:rPr lang="en-US" altLang="en-US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and Technical Approach</a:t>
            </a: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Readiness Level (TRL):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TRL scale ranges from 1 to 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-114300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Impact of your Solution?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impact of the proposed technology on addressing the identified problem.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Technical Approach?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employed in developing the technology.</a:t>
            </a:r>
          </a:p>
          <a:p>
            <a:pPr marL="171450" indent="-171450">
              <a:buFontTx/>
              <a:buChar char="•"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2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209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Smedick</dc:creator>
  <cp:lastModifiedBy>Robert Burton</cp:lastModifiedBy>
  <cp:revision>2</cp:revision>
  <cp:lastPrinted>2023-12-14T16:53:37Z</cp:lastPrinted>
  <dcterms:created xsi:type="dcterms:W3CDTF">2023-12-14T16:35:09Z</dcterms:created>
  <dcterms:modified xsi:type="dcterms:W3CDTF">2023-12-18T10:40:19Z</dcterms:modified>
</cp:coreProperties>
</file>